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EDEF9B7-AF53-4493-938A-6E84C81B73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032E588-E13D-CC57-6C71-8B158C9D6A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300152"/>
            <a:ext cx="10515600" cy="2002099"/>
          </a:xfrm>
        </p:spPr>
        <p:txBody>
          <a:bodyPr anchor="b">
            <a:normAutofit/>
          </a:bodyPr>
          <a:lstStyle>
            <a:lvl1pPr algn="ctr">
              <a:defRPr sz="44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A8A6D3-A623-E329-2E95-8198E664A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361709"/>
            <a:ext cx="10515600" cy="935184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0DBF6-4EB1-50AC-8317-682543E63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803E-71F1-42CB-9FAD-FE797A1EA52B}" type="datetimeFigureOut">
              <a:rPr lang="en-IN" smtClean="0"/>
              <a:t>20-02-2023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7A35D-612A-CFFB-B039-272F6C9B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8AF7B-D69C-6076-B43C-287F021EB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A6DE-1F57-48C4-9DE5-A83188AB4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66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0AF7B-A72B-25E8-7FB4-2AA1538EB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>
            <a:normAutofit/>
          </a:bodyPr>
          <a:lstStyle>
            <a:lvl1pPr>
              <a:defRPr sz="34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1C889-1221-7B31-079B-F76368406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A9202-9271-5B15-8579-F5CB8BF4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803E-71F1-42CB-9FAD-FE797A1EA52B}" type="datetimeFigureOut">
              <a:rPr lang="en-IN" smtClean="0"/>
              <a:t>20-02-2023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40B04-972A-B807-DA45-1FADF7AE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C6324-CA19-074C-CE4E-730889D2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A6DE-1F57-48C4-9DE5-A83188AB4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780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34319-09B7-D8A3-929A-53CAEE5AD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4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339E1E-0F6D-AD2E-0051-3F5C13703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2B1D7-ABD7-01F3-69B3-78D7FACE7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803E-71F1-42CB-9FAD-FE797A1EA52B}" type="datetimeFigureOut">
              <a:rPr lang="en-IN" smtClean="0"/>
              <a:t>20-02-2023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CCEA1-E93C-9BBB-BF21-29B692D63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E0BD5-A473-3B1F-9F34-2841C17B1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A6DE-1F57-48C4-9DE5-A83188AB4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775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5F355-3FF4-AA49-105A-3D4CF65E5B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B03C20-8536-690E-10A3-451748ACC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4D0BFA-0920-F3D9-442E-D28639854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803E-71F1-42CB-9FAD-FE797A1EA52B}" type="datetimeFigureOut">
              <a:rPr lang="en-IN" smtClean="0"/>
              <a:t>20-02-2023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22B5E-BF8E-3F4E-BF1E-A29822192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301F94-CDCA-982C-6B03-F399DFC05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A6DE-1F57-48C4-9DE5-A83188AB4188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7DEC68C-649E-48D8-DE88-1CF181C51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>
            <a:normAutofit/>
          </a:bodyPr>
          <a:lstStyle>
            <a:lvl1pPr>
              <a:defRPr sz="34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046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7CCC2-C99B-5565-BA9F-252E34D9F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E3D85D-55C0-BC58-98C3-BC1FD9562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840B9-47D2-446B-8B63-BC4FA77D08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A0FE98-9E84-5667-9504-1367ECF028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6E9F94-6374-16B4-E3FE-A31E42D80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803E-71F1-42CB-9FAD-FE797A1EA52B}" type="datetimeFigureOut">
              <a:rPr lang="en-IN" smtClean="0"/>
              <a:t>20-02-2023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39AB89-A20C-B0A6-246E-812A14E81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A2C2FB-49EF-139F-BBC5-60F6CDD80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A6DE-1F57-48C4-9DE5-A83188AB4188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FCC3381-0DCF-4493-0009-8968D29AE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>
            <a:normAutofit/>
          </a:bodyPr>
          <a:lstStyle>
            <a:lvl1pPr>
              <a:defRPr sz="34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81494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682E01-4F0C-E015-3367-F8B4A446F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803E-71F1-42CB-9FAD-FE797A1EA52B}" type="datetimeFigureOut">
              <a:rPr lang="en-IN" smtClean="0"/>
              <a:t>20-02-2023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D010D9-8E6B-7F54-F2B5-CEE954A1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6C94E-DB25-4669-514F-9527DB73F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A6DE-1F57-48C4-9DE5-A83188AB4188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EE607AD-4269-942D-6F4D-AB400A6C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>
            <a:normAutofit/>
          </a:bodyPr>
          <a:lstStyle>
            <a:lvl1pPr>
              <a:defRPr sz="34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432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12153-53EA-CEBA-DED0-E758B57C2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803E-71F1-42CB-9FAD-FE797A1EA52B}" type="datetimeFigureOut">
              <a:rPr lang="en-IN" smtClean="0"/>
              <a:t>20-02-2023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5D0317-C0EE-C7EB-D975-5FFCFCBBF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75A982-C71A-5E8F-E435-2E81239BB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A6DE-1F57-48C4-9DE5-A83188AB4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6335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8D6501E-D59B-4BB8-A10F-832B5FB909A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DAA786-4B50-1B5C-DFD7-EE953F4D1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9B27C7-0E0C-1CF4-59D6-262154E40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653898-C51A-BDCB-4A3C-3EF652B0F9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B803E-71F1-42CB-9FAD-FE797A1EA52B}" type="datetimeFigureOut">
              <a:rPr lang="en-IN" smtClean="0"/>
              <a:t>20-02-2023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B4A0D-6DEE-9B07-5C6E-C1F18B7E72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8B757-6872-1A00-B527-83C8B7742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6A6DE-1F57-48C4-9DE5-A83188AB41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592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DF2B809-D757-99AB-988D-2C663129A7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A1660A1B-E0BF-1CC0-0ACB-EACAB0BEE2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227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4A96D-8C32-EE86-75F6-820F225E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1EA20-35C1-B53E-708A-477DAFB1D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2255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Mukul Chahal</dc:creator>
  <cp:lastModifiedBy>Mukul Chahal</cp:lastModifiedBy>
  <cp:revision>5</cp:revision>
  <dcterms:created xsi:type="dcterms:W3CDTF">2023-02-15T10:51:43Z</dcterms:created>
  <dcterms:modified xsi:type="dcterms:W3CDTF">2023-02-20T10:36:41Z</dcterms:modified>
</cp:coreProperties>
</file>