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5B5017-A48E-0CF6-C314-5DCBBBBEE1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" y="0"/>
            <a:ext cx="121855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6B3265-88DA-B025-0755-918C83B33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045078"/>
            <a:ext cx="10515600" cy="2830972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FB270-C914-0984-4F50-60C760FA8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12575"/>
            <a:ext cx="10515600" cy="11679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0F9C1-D862-5E79-7332-CB004E6B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F4299-6871-6B64-0D74-CBE79BB36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EE13-5EA6-6486-68F2-7DBAED46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608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7497C-DACA-C34E-AEFC-ECA3C781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C98A1C-A04D-FEAE-202F-92B361754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26A42-FEFB-BCAD-8F45-A23D83920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76818-74E8-EEB4-5211-A1E7A931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761CF-B8C8-4AB4-CDA5-EE38E90C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412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24FE31-9027-A265-73E6-A243DB9EA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931025"/>
            <a:ext cx="2628900" cy="5245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2C6D5-891A-EAE6-EB33-BC81F67BB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31025"/>
            <a:ext cx="7734300" cy="5245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351F3-B511-3FA7-15F9-85E8EC2D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1EA69-5E48-7D2C-2310-78D4E614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8C15F-70DB-B99C-80FD-BFD4F92B9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15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1AC38-2DAC-41A8-79DD-9A8482D88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B1AED-949B-BE04-FF68-E5A15BDC9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EB38E-14E5-91E9-89E2-B330817C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AEFCC-7727-4A02-765F-7831124B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07BDE-CBF8-2FBD-DB8A-937BD0E2B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550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780D0-0140-BC44-C50C-91E62C17C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E8EBB-AC86-CC28-66BD-45505FA3F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6DA3C-4622-E5EE-DCB5-BCCE2BAE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6B666-6425-E539-C2EF-275CDDB9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10991-129A-6814-464A-535FC39C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584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D038-F285-494D-D153-2A9D97A33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057B-14DB-4A0E-7673-4A9A43E24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7F28C-19B3-3DC9-62B2-8FF913CB5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86B03-303B-7CA1-49D3-4FA28BDBC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692F5-918B-CA2A-F272-A3AEE5C8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BC39A-B67C-7194-8B6B-9F499A3D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012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9DAEA-A626-D58D-9B82-7B0662C5D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1A30A-F361-C1AF-F9AD-859EBE8B6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BF33F-C47D-CC1E-3AC9-A7E40AEB6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CAB9F5-2199-36FC-C6F5-4262090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60235-CA07-3D2C-A659-B5249A695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0A9357-EEED-A846-2A3D-58B07E0E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26CB80-3D49-C89E-88B7-3F0098A8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95B0CC-BA45-8F8C-CD30-7E8ECA02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78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359EB-C8C5-DB5E-DF27-43C0DB78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CF6C00-9933-437A-8D1E-07D9F0A61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96119-E8AA-142B-0688-CE3E7FE2C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0D9AB-2EFC-75F0-3B0C-4E956630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053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00E426-321D-5F46-8CD1-5D8DF639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05499C-6B84-2143-3D3B-D57EAC0E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87D0D-45B9-1DB5-C0A1-C757267FD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533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71208-3181-1CD1-425E-C34EE257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89462"/>
            <a:ext cx="3932237" cy="11679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D42A2-8FDD-94CD-372C-ED3FC994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40AD6-7EB8-7904-5093-556C81834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A41A0-6E1E-AB9D-8FEF-A245950C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D7BD3A-D011-596A-2BBA-03398015E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3DDBA-8BF5-A42D-A28D-AEFAFE75D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978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A70F7-C291-3B3E-5ED5-B731FEBC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23A3A-4B45-B30C-64CC-A31E5845C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BB6CD-B5B2-653D-C1F0-05687344D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94DAA-D326-AE7B-5EBB-058E7A16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FDC8C-F170-076E-9CA3-4CDAAAD6A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1B35C-B5B2-91EC-BA86-42D59632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310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6E6FE3D-68DF-BD21-27FE-0414EA6B49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C7588C-7E00-8BC3-FB56-CBBDD377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4524"/>
            <a:ext cx="10515600" cy="826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8C1DD-29E3-7CD3-AF28-8A6395351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907D7-FE96-14E2-3863-27B11AF1B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55DE5-79D3-4ACD-ADA4-C489EF77D4DC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E9547-9D4D-822D-4E13-27A05758E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53498-19FD-CA23-FCEB-1F04EE06F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00C9-B990-4062-9E00-4FE7F654B4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6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0BBDB-AC24-6159-5A74-AD13C4BF6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C0BF5-D18E-0B60-B382-097798E5F7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477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AE048-6EF8-22A7-CFA3-748989AB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08CF3-829F-DB51-B283-BEA6CD5EB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013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Mukul Chahal</dc:creator>
  <cp:lastModifiedBy>Mukul Chahal</cp:lastModifiedBy>
  <cp:revision>1</cp:revision>
  <dcterms:created xsi:type="dcterms:W3CDTF">2024-02-02T04:32:59Z</dcterms:created>
  <dcterms:modified xsi:type="dcterms:W3CDTF">2024-02-02T04:33:14Z</dcterms:modified>
</cp:coreProperties>
</file>